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Nunito Semi Bold"/>
      <p:regular r:id="rId11"/>
    </p:embeddedFont>
    <p:embeddedFont>
      <p:font typeface="Nunito Semi Bold"/>
      <p:regular r:id="rId12"/>
    </p:embeddedFont>
    <p:embeddedFont>
      <p:font typeface="Nunito Semi Bold"/>
      <p:regular r:id="rId13"/>
    </p:embeddedFont>
    <p:embeddedFont>
      <p:font typeface="Nunito Semi Bold"/>
      <p:regular r:id="rId14"/>
    </p:embeddedFont>
    <p:embeddedFont>
      <p:font typeface="PT Sans"/>
      <p:regular r:id="rId15"/>
    </p:embeddedFont>
    <p:embeddedFont>
      <p:font typeface="PT Sans"/>
      <p:regular r:id="rId16"/>
    </p:embeddedFont>
    <p:embeddedFont>
      <p:font typeface="PT Sans"/>
      <p:regular r:id="rId17"/>
    </p:embeddedFont>
    <p:embeddedFont>
      <p:font typeface="PT Sans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font" Target="fonts/font7.fntdata"/><Relationship Id="rId18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46518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MEDI-SCAN: AI-Powered Ocular Disease Diagnosis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32196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Revolutionizing eye care with AI-driven medical image analysis. Automated detection of cataract, glaucoma, diabetic retinopathy, and normality. Leveraging advanced machine learning &amp; data visualization. Accurate, efficient, and accessible diagnostics.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78035"/>
            <a:ext cx="672036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Technology &amp; Advantages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803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Advanced AI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271605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Deep learning models trained on retinal image datasets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25303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Accuracy rates exceeding 95%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5357813" y="36803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Enhanced Analysis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57813" y="4271605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Image enhancement &amp; preprocessing for reliable analysis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5357813" y="525303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Results available in seconds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9877901" y="36803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Cost Effective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7901" y="427160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Solution for mass screenings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877901" y="487001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Helps in underserved areas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96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5099" y="3645694"/>
            <a:ext cx="6234351" cy="668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Targeted Ocular Diseases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95099" y="4910138"/>
            <a:ext cx="511135" cy="511135"/>
          </a:xfrm>
          <a:prstGeom prst="roundRect">
            <a:avLst>
              <a:gd name="adj" fmla="val 66669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290" y="4965204"/>
            <a:ext cx="320635" cy="40088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3406" y="4910138"/>
            <a:ext cx="2672596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Cataract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1533406" y="5380434"/>
            <a:ext cx="5668208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Automated detection of lens opacity and severity grading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428786" y="4910138"/>
            <a:ext cx="511135" cy="511135"/>
          </a:xfrm>
          <a:prstGeom prst="roundRect">
            <a:avLst>
              <a:gd name="adj" fmla="val 66669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3976" y="4965204"/>
            <a:ext cx="320635" cy="40088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167092" y="4910138"/>
            <a:ext cx="2672596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Glaucoma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8167092" y="5380434"/>
            <a:ext cx="5668208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Analysis of optic nerve for early detection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5099" y="6226493"/>
            <a:ext cx="511135" cy="511135"/>
          </a:xfrm>
          <a:prstGeom prst="roundRect">
            <a:avLst>
              <a:gd name="adj" fmla="val 66669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290" y="6281559"/>
            <a:ext cx="320635" cy="40088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3406" y="6226493"/>
            <a:ext cx="2672596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Diabetic Retinopathy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1533406" y="6696789"/>
            <a:ext cx="5668208" cy="726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Identification of microaneurysms, hemorrhages, and exudates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7428786" y="6226493"/>
            <a:ext cx="511135" cy="511135"/>
          </a:xfrm>
          <a:prstGeom prst="roundRect">
            <a:avLst>
              <a:gd name="adj" fmla="val 66669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3976" y="6281559"/>
            <a:ext cx="320635" cy="400883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167092" y="6226493"/>
            <a:ext cx="2761298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Normality Assessment</a:t>
            </a:r>
            <a:endParaRPr lang="en-US" sz="2100" dirty="0"/>
          </a:p>
        </p:txBody>
      </p:sp>
      <p:sp>
        <p:nvSpPr>
          <p:cNvPr id="19" name="Text 12"/>
          <p:cNvSpPr/>
          <p:nvPr/>
        </p:nvSpPr>
        <p:spPr>
          <a:xfrm>
            <a:off x="8167092" y="6696789"/>
            <a:ext cx="5668208" cy="363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Ensures healthy eyes are accurately identified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0642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969419"/>
            <a:ext cx="179427" cy="878562"/>
          </a:xfrm>
          <a:prstGeom prst="roundRect">
            <a:avLst>
              <a:gd name="adj" fmla="val 20012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62524" y="2969419"/>
            <a:ext cx="324564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Transformative Approach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3464957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ocular disease diagnosis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4087297"/>
            <a:ext cx="179427" cy="878562"/>
          </a:xfrm>
          <a:prstGeom prst="roundRect">
            <a:avLst>
              <a:gd name="adj" fmla="val 20012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21498" y="40872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Improving Outcomes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4582835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Through early detection and intervention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5205174"/>
            <a:ext cx="179427" cy="878562"/>
          </a:xfrm>
          <a:prstGeom prst="roundRect">
            <a:avLst>
              <a:gd name="adj" fmla="val 200121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80590" y="52051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Expanding Access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5700712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 quality eye care using cutting-edge technology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2025-04-03T14:54:28Z</dcterms:created>
  <dcterms:modified xsi:type="dcterms:W3CDTF">2025-04-03T14:54:28Z</dcterms:modified>
</cp:coreProperties>
</file>